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3A"/>
    <a:srgbClr val="78001B"/>
    <a:srgbClr val="F5340B"/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8877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3936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2054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0901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0092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5303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6008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5669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3972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9288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0" y="1988840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108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4" y="2708920"/>
            <a:ext cx="7488832" cy="2448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rgbClr val="0C2E3A"/>
                </a:solidFill>
                <a:latin typeface="Verdana"/>
                <a:ea typeface="Verdana"/>
                <a:cs typeface="Verdana"/>
                <a:sym typeface="Verdana"/>
              </a:rPr>
              <a:t>ЗАПЕВНЕННЯ </a:t>
            </a:r>
            <a:endParaRPr lang="ru-RU" sz="4400" b="1" dirty="0" smtClean="0">
              <a:solidFill>
                <a:srgbClr val="0C2E3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rgbClr val="0C2E3A"/>
                </a:solidFill>
                <a:latin typeface="Verdana"/>
                <a:ea typeface="Verdana"/>
                <a:cs typeface="Verdana"/>
                <a:sym typeface="Verdana"/>
              </a:rPr>
              <a:t>ДЛЯ </a:t>
            </a:r>
            <a:r>
              <a:rPr lang="ru-RU" sz="4400" b="1" dirty="0">
                <a:solidFill>
                  <a:srgbClr val="0C2E3A"/>
                </a:solidFill>
                <a:latin typeface="Verdana"/>
                <a:ea typeface="Verdana"/>
                <a:cs typeface="Verdana"/>
                <a:sym typeface="Verdana"/>
              </a:rPr>
              <a:t>ОРГАНІЗАТОРІВ НОВИХ ЦЕРКОВ</a:t>
            </a:r>
            <a:endParaRPr lang="ru-RU" sz="4400" b="1" i="0" u="none" strike="noStrike" cap="none" dirty="0">
              <a:solidFill>
                <a:srgbClr val="0C2E3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108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:11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2132856"/>
            <a:ext cx="8136904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мене,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молодого баптиста,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запровадить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міста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твердинного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для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організації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нової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церкви, 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злої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місцини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мене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попровадить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там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розбудовувати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Твоє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Царство?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9657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108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2132856"/>
            <a:ext cx="8136904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Хіба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покинув нас, Боже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серед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духовного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баптистського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війська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несе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спасіння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вийдеш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вже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Боже?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373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108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2132856"/>
            <a:ext cx="8136904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працівники-баптисти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мужність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покажемо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Бозі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потопче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противників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наших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організує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нові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церкви! 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324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108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1844824"/>
            <a:ext cx="8136904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Моє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серце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зміцнилося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Боже, я,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організатор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баптистської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церкви, буду </a:t>
            </a: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співати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славити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разом 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</a:t>
            </a:r>
            <a:b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своєю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хвалою!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uk-UA" sz="25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1844824"/>
            <a:ext cx="8136904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Збудися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ж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скрипко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бандуро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будити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досвітню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зорю!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8170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108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1844824"/>
            <a:ext cx="8136904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 буду Тебе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вихваляти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b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Господи,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серед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народів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b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співати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між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усіма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ЧОЛОВІКАМИ,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6076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108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1844824"/>
            <a:ext cx="8136904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більше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неба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Твоє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милосердя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правда Твоя аж до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хмар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3707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108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2132856"/>
            <a:ext cx="8136904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були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визволені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пекла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b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Своєю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правицею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допоможи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й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обізвися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нас!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0332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108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:8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2132856"/>
            <a:ext cx="8136904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високій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святині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Своїй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промовив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розвеселюсь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розділю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Суми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долину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Черкас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поміряю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3148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uk-UA" sz="25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:9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2132856"/>
            <a:ext cx="8136904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Належить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Мені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Донецьк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Мені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Луганськ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а Полтава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охорона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Моїй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голові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Київ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берло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Моє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4051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40151" y="836712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uk-UA" sz="25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:10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83568" y="2132856"/>
            <a:ext cx="8136904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Крим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— то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мідниця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Мого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миття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на 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Молдову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узуттям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кину, 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над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Білоруссю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буду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погукувати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3592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241</Words>
  <Application>Microsoft Office PowerPoint</Application>
  <PresentationFormat>Экран (4:3)</PresentationFormat>
  <Paragraphs>66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ПСАЛОМ 108</vt:lpstr>
      <vt:lpstr>ПСАЛОМ 108:2</vt:lpstr>
      <vt:lpstr>ПСАЛОМ 108:3</vt:lpstr>
      <vt:lpstr>ПСАЛОМ 108:4</vt:lpstr>
      <vt:lpstr>ПСАЛОМ 108:5</vt:lpstr>
      <vt:lpstr>ПСАЛОМ 108:7</vt:lpstr>
      <vt:lpstr>ПСАЛОМ 108:8</vt:lpstr>
      <vt:lpstr>ПСАЛОМ 108:9</vt:lpstr>
      <vt:lpstr>ПСАЛОМ 108:10</vt:lpstr>
      <vt:lpstr>ПСАЛОМ 108:11</vt:lpstr>
      <vt:lpstr>ПСАЛОМ 108:12</vt:lpstr>
      <vt:lpstr>ПСАЛОМ 108:14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22</cp:revision>
  <dcterms:modified xsi:type="dcterms:W3CDTF">2019-11-06T10:28:58Z</dcterms:modified>
</cp:coreProperties>
</file>